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83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빌립보서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장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(Philippians 4)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846800AD-E905-4A0A-B8DA-95BAB9B9ED75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796FB912-9333-4628-A8C1-8493DCBC4BDD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C93DF5C6-447E-4BA0-9EB9-CA59BDE8BC57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DB842A34-A696-427E-8627-B0FE89617966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9D7747AC-0661-4B5C-B665-1D48FFA63368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EB8580AD-5734-47EE-BDB8-4B92A61D032B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D114F7EC-CB2D-4D1B-A039-5F9A3BD7119D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395049FE-C947-432A-8349-912212AC2736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C157D881-88E2-40E1-92DB-AA0F024D9499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7DE81C05-B995-46AF-A2BA-031A61F263CC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672CD84-588F-48FB-A0E1-2A32855B9E1A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97064" y="0"/>
            <a:ext cx="11113984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 안에서 항상 기뻐하라 내가 다시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말하노니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기뻐하라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Rejoice in the Lord always. I will say it again: Rejoice!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 관용을 모든 사람에게 알게 하라 주께서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가까우시니라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Let your gentleness be evident to all. The Lord is near.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5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아무것도 염려하지 말고 다만 모든 일에 기도와 간구로 </a:t>
            </a:r>
            <a:endParaRPr kumimoji="0" lang="en-US" altLang="ko-KR" sz="3600" b="1" i="0" u="none" strike="noStrike" kern="1200" cap="none" spc="-25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Do not be anxious about anything, but in every situation, by prayer and petition,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 구할 것을 감사함으로 하나님께 아뢰라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with thanksgiving, present your requests to God.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89331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그리하면 모든 지각에 뛰어난 하나님의 평강이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peace of God, which transcends all understanding,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00" normalizeH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그리스도 예수 안에서 너희 마음과 생각을 </a:t>
            </a:r>
            <a:r>
              <a:rPr kumimoji="0" lang="ko-KR" altLang="en-US" sz="3600" b="1" i="0" u="none" strike="noStrike" kern="1200" cap="none" spc="-200" normalizeH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지키시리라</a:t>
            </a:r>
            <a:endParaRPr kumimoji="0" lang="en-US" altLang="ko-KR" sz="3600" b="1" i="0" u="none" strike="noStrike" kern="1200" cap="none" spc="-200" normalizeH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will guard your hearts and your minds 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끝으로 형제들아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무엇에든지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참되며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무엇에든지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경건하며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무엇에든지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옳으며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Finally, brothers and sisters, whatever is true, whatever is noble, whatever is right,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무엇에든지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정결하며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무엇에든지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사랑 받을 만하며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무엇에든지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칭찬 받을 만하며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whatever is pure, whatever is lovely,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whatever is admirable—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60301" y="1"/>
            <a:ext cx="10678556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무슨 덕이 있든지 </a:t>
            </a:r>
            <a:r>
              <a:rPr lang="ko-KR" altLang="en-US" sz="3600" b="1" spc="-30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무슨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기림이 있든지 이것들을 생각하라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if anything is excellent or praiseworthy—think about such things.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너희는 내게 배우고 받고 듣고 본 바를 행하라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Whatever you have learned or received or heard from me, or seen in me—put it into practice.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-12104" y="-97972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그리하면 평강의 하나님이 너희와 함께 계시리라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And the God of peace will be with you.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</TotalTime>
  <Words>247</Words>
  <Application>Microsoft Office PowerPoint</Application>
  <PresentationFormat>와이드스크린</PresentationFormat>
  <Paragraphs>35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2021-04-23T20:02:14Z</dcterms:modified>
</cp:coreProperties>
</file>