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53" r:id="rId3"/>
    <p:sldId id="1554" r:id="rId4"/>
    <p:sldId id="1555" r:id="rId5"/>
    <p:sldId id="1556" r:id="rId6"/>
    <p:sldId id="1557" r:id="rId7"/>
    <p:sldId id="1558" r:id="rId8"/>
    <p:sldId id="15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90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세례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침례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)(3)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3200" b="1" spc="50">
                <a:latin typeface="Malgun Gothic" panose="020B0503020000020004" pitchFamily="34" charset="-127"/>
                <a:ea typeface="Malgun Gothic" panose="020B0503020000020004" pitchFamily="34" charset="-127"/>
              </a:rPr>
              <a:t>Baptism(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90C52793-CA87-4F9B-B714-BCE67DBECD59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C8BA915-71BB-419D-8A6B-4E3866322D44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A97B7264-D1DC-46E3-8831-187ADE193373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F0F74C4B-DF87-4C28-9EF3-1C79BC930263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5C97651B-7952-458C-9E21-082D1BC1475F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C82C5B32-7D0A-461D-A11E-2FB9683E6F02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9CD52C65-AC71-420E-81C9-DAAE57220888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0FCC940B-331D-4316-85E8-298D3442737A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1B735F9C-E91B-47AC-9BE3-148520FC517D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92BB3D5C-5366-4A13-BB17-ED5321A6F7C2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C6DC261-7A5E-41E2-9E03-23287EA97107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09602" y="0"/>
            <a:ext cx="11234057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예수께서 대답하여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이르시되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진실로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진실로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네게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이르노니 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Jesus replied, “Very truly I tell you,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사람이 거듭나지 아니하면 하나님의 나라를 볼 수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없느니라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no one can see the kingdom of God unless they are born again.”</a:t>
            </a:r>
          </a:p>
        </p:txBody>
      </p:sp>
    </p:spTree>
    <p:extLst>
      <p:ext uri="{BB962C8B-B14F-4D97-AF65-F5344CB8AC3E}">
        <p14:creationId xmlns:p14="http://schemas.microsoft.com/office/powerpoint/2010/main" val="33265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니고데모가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이르되 사람이 늙으면 어떻게 날 수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있사옵나이까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“How can someone be born when they are old?” Nicodemus asked.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두 번째 모태에 들어갔다가 날 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있사옵나이까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“Surely they cannot enter a second time into their mother’s womb to be born!”</a:t>
            </a:r>
          </a:p>
        </p:txBody>
      </p:sp>
    </p:spTree>
    <p:extLst>
      <p:ext uri="{BB962C8B-B14F-4D97-AF65-F5344CB8AC3E}">
        <p14:creationId xmlns:p14="http://schemas.microsoft.com/office/powerpoint/2010/main" val="6713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예수께서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대답하시되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진실로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진실로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네게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이르노니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Jesus answered, “Very truly I tell you,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사람이 물과 성령으로 나지 아니하면 하나님의 나라에 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들어갈 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없느니라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no one can enter the kingdom of God unless they are born of water and the Spirit.</a:t>
            </a:r>
          </a:p>
        </p:txBody>
      </p:sp>
    </p:spTree>
    <p:extLst>
      <p:ext uri="{BB962C8B-B14F-4D97-AF65-F5344CB8AC3E}">
        <p14:creationId xmlns:p14="http://schemas.microsoft.com/office/powerpoint/2010/main" val="659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87731" y="0"/>
            <a:ext cx="10925298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육으로 난 것은 육이요 영으로 난 것은 영이니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1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Flesh gives birth to flesh, but the Spirit gives birth to spirit.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네게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거듭나야 하겠다 하는 말을 놀랍게 여기지 말라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should not be surprised at my saying, ‘You must be born again.’</a:t>
            </a:r>
          </a:p>
        </p:txBody>
      </p:sp>
    </p:spTree>
    <p:extLst>
      <p:ext uri="{BB962C8B-B14F-4D97-AF65-F5344CB8AC3E}">
        <p14:creationId xmlns:p14="http://schemas.microsoft.com/office/powerpoint/2010/main" val="13236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무릇 그리스도 예수와 합하여 세례를 받은 우리는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Or don’t you know that all of us who were baptized into Christ Jesus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죽으심과 합하여 세례를 받은 줄을 알지 못하느냐</a:t>
            </a:r>
            <a:endParaRPr kumimoji="0" lang="en-US" altLang="ko-KR" sz="3600" b="1" i="0" u="none" strike="noStrike" kern="1200" cap="none" spc="-200" normalizeH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were baptized into his death?</a:t>
            </a:r>
          </a:p>
        </p:txBody>
      </p:sp>
    </p:spTree>
    <p:extLst>
      <p:ext uri="{BB962C8B-B14F-4D97-AF65-F5344CB8AC3E}">
        <p14:creationId xmlns:p14="http://schemas.microsoft.com/office/powerpoint/2010/main" val="8541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707584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그러므로 우리가 그의 죽으심과 합하여 세례를 받음으로 그와 함께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장사되었나니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We were therefore buried with him through baptism into death in order that,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이는 아버지의 영광으로 말미암아 그리스도를 죽은 자 가운데서 살리심과 같이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just as Christ was raised from the dead through the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glory of the Father,</a:t>
            </a:r>
          </a:p>
        </p:txBody>
      </p:sp>
    </p:spTree>
    <p:extLst>
      <p:ext uri="{BB962C8B-B14F-4D97-AF65-F5344CB8AC3E}">
        <p14:creationId xmlns:p14="http://schemas.microsoft.com/office/powerpoint/2010/main" val="26382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우리로 또한 새 생명 가운데서 행하게 하려 함이라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we too may live a new life.</a:t>
            </a:r>
          </a:p>
        </p:txBody>
      </p:sp>
    </p:spTree>
    <p:extLst>
      <p:ext uri="{BB962C8B-B14F-4D97-AF65-F5344CB8AC3E}">
        <p14:creationId xmlns:p14="http://schemas.microsoft.com/office/powerpoint/2010/main" val="11112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294</Words>
  <Application>Microsoft Office PowerPoint</Application>
  <PresentationFormat>와이드스크린</PresentationFormat>
  <Paragraphs>40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16</cp:revision>
  <dcterms:created xsi:type="dcterms:W3CDTF">2021-03-09T05:25:12Z</dcterms:created>
  <dcterms:modified xsi:type="dcterms:W3CDTF">2021-04-23T20:05:33Z</dcterms:modified>
</cp:coreProperties>
</file>