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548" r:id="rId2"/>
    <p:sldId id="1539" r:id="rId3"/>
    <p:sldId id="1549" r:id="rId4"/>
    <p:sldId id="1550" r:id="rId5"/>
    <p:sldId id="1551" r:id="rId6"/>
    <p:sldId id="1552" r:id="rId7"/>
    <p:sldId id="1553" r:id="rId8"/>
    <p:sldId id="155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54" d="100"/>
          <a:sy n="54" d="100"/>
        </p:scale>
        <p:origin x="82" y="7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82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793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610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25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883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67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28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59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086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64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82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987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70C62F09-86F0-402D-948D-69248E19A0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0E6B4FF-26B0-4C4F-94EF-EDBCEA437F0F}"/>
              </a:ext>
            </a:extLst>
          </p:cNvPr>
          <p:cNvSpPr/>
          <p:nvPr/>
        </p:nvSpPr>
        <p:spPr>
          <a:xfrm>
            <a:off x="0" y="5347503"/>
            <a:ext cx="12192001" cy="1510497"/>
          </a:xfrm>
          <a:prstGeom prst="rect">
            <a:avLst/>
          </a:prstGeom>
          <a:solidFill>
            <a:schemeClr val="accent1">
              <a:lumMod val="50000"/>
              <a:alpha val="49804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2" name="직사각형 2">
            <a:extLst>
              <a:ext uri="{FF2B5EF4-FFF2-40B4-BE49-F238E27FC236}">
                <a16:creationId xmlns:a16="http://schemas.microsoft.com/office/drawing/2014/main" id="{EF4A915B-1905-4A4D-B59B-9844F203DFDC}"/>
              </a:ext>
            </a:extLst>
          </p:cNvPr>
          <p:cNvSpPr/>
          <p:nvPr/>
        </p:nvSpPr>
        <p:spPr>
          <a:xfrm>
            <a:off x="1" y="5340971"/>
            <a:ext cx="12191999" cy="1517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제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97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번 청년주일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(Young Adult’s Day)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80827E9D-620C-4256-889E-290E82C2E950}"/>
              </a:ext>
            </a:extLst>
          </p:cNvPr>
          <p:cNvGrpSpPr/>
          <p:nvPr/>
        </p:nvGrpSpPr>
        <p:grpSpPr>
          <a:xfrm>
            <a:off x="4499093" y="1922205"/>
            <a:ext cx="3193816" cy="1206722"/>
            <a:chOff x="4767417" y="2935056"/>
            <a:chExt cx="3193816" cy="1206722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37B99603-CE32-490E-AC82-257B3FA9808A}"/>
                </a:ext>
              </a:extLst>
            </p:cNvPr>
            <p:cNvGrpSpPr/>
            <p:nvPr/>
          </p:nvGrpSpPr>
          <p:grpSpPr>
            <a:xfrm>
              <a:off x="4767417" y="2935056"/>
              <a:ext cx="2028749" cy="1206722"/>
              <a:chOff x="4723566" y="2769956"/>
              <a:chExt cx="2028749" cy="1206722"/>
            </a:xfrm>
          </p:grpSpPr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30B1213B-D9EE-4390-BEC7-EE1AE7FE15F2}"/>
                  </a:ext>
                </a:extLst>
              </p:cNvPr>
              <p:cNvSpPr/>
              <p:nvPr/>
            </p:nvSpPr>
            <p:spPr>
              <a:xfrm>
                <a:off x="4723566" y="2769956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교</a:t>
                </a:r>
              </a:p>
            </p:txBody>
          </p:sp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BECCCE6D-8194-464C-890A-2E9E26842D46}"/>
                  </a:ext>
                </a:extLst>
              </p:cNvPr>
              <p:cNvSpPr/>
              <p:nvPr/>
            </p:nvSpPr>
            <p:spPr>
              <a:xfrm>
                <a:off x="5835403" y="3308109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독</a:t>
                </a:r>
              </a:p>
            </p:txBody>
          </p:sp>
        </p:grpSp>
        <p:sp>
          <p:nvSpPr>
            <p:cNvPr id="31" name="직사각형 2">
              <a:extLst>
                <a:ext uri="{FF2B5EF4-FFF2-40B4-BE49-F238E27FC236}">
                  <a16:creationId xmlns:a16="http://schemas.microsoft.com/office/drawing/2014/main" id="{37CFDCA2-5494-44EC-9E1A-2F048277E633}"/>
                </a:ext>
              </a:extLst>
            </p:cNvPr>
            <p:cNvSpPr/>
            <p:nvPr/>
          </p:nvSpPr>
          <p:spPr>
            <a:xfrm>
              <a:off x="7044321" y="3059039"/>
              <a:ext cx="916912" cy="6685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Batang" panose="02030600000101010101" pitchFamily="18" charset="-127"/>
                  <a:ea typeface="Batang" panose="02030600000101010101" pitchFamily="18" charset="-127"/>
                </a:rPr>
                <a:t>문</a:t>
              </a:r>
            </a:p>
          </p:txBody>
        </p:sp>
      </p:grp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1F3EAED0-64CC-49E4-AB61-041650AE75BB}"/>
              </a:ext>
            </a:extLst>
          </p:cNvPr>
          <p:cNvCxnSpPr>
            <a:cxnSpLocks/>
          </p:cNvCxnSpPr>
          <p:nvPr/>
        </p:nvCxnSpPr>
        <p:spPr>
          <a:xfrm>
            <a:off x="6089948" y="1910813"/>
            <a:ext cx="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B58D764E-1E5E-4A75-91A2-106BC8F6AC16}"/>
              </a:ext>
            </a:extLst>
          </p:cNvPr>
          <p:cNvGrpSpPr/>
          <p:nvPr/>
        </p:nvGrpSpPr>
        <p:grpSpPr>
          <a:xfrm>
            <a:off x="3751142" y="3677965"/>
            <a:ext cx="4677612" cy="80070"/>
            <a:chOff x="4578508" y="3677965"/>
            <a:chExt cx="4677612" cy="80070"/>
          </a:xfrm>
        </p:grpSpPr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B0DCB10C-8CBB-465E-B0DB-E3CC1CD36458}"/>
                </a:ext>
              </a:extLst>
            </p:cNvPr>
            <p:cNvCxnSpPr>
              <a:cxnSpLocks/>
              <a:stCxn id="37" idx="6"/>
              <a:endCxn id="38" idx="2"/>
            </p:cNvCxnSpPr>
            <p:nvPr/>
          </p:nvCxnSpPr>
          <p:spPr>
            <a:xfrm>
              <a:off x="4635658" y="3706540"/>
              <a:ext cx="4563312" cy="2292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9BCB810F-8B20-421E-B0FD-9CA841E326BA}"/>
                </a:ext>
              </a:extLst>
            </p:cNvPr>
            <p:cNvSpPr/>
            <p:nvPr/>
          </p:nvSpPr>
          <p:spPr>
            <a:xfrm>
              <a:off x="4578508" y="367796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6BEA5F93-99B7-4011-96CA-A481171774CF}"/>
                </a:ext>
              </a:extLst>
            </p:cNvPr>
            <p:cNvSpPr/>
            <p:nvPr/>
          </p:nvSpPr>
          <p:spPr>
            <a:xfrm>
              <a:off x="9198970" y="370088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B1B6906B-E7B9-4896-B979-21281A398394}"/>
              </a:ext>
            </a:extLst>
          </p:cNvPr>
          <p:cNvSpPr txBox="1"/>
          <p:nvPr/>
        </p:nvSpPr>
        <p:spPr>
          <a:xfrm>
            <a:off x="-12104" y="3838105"/>
            <a:ext cx="122041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RESPONSIVE</a:t>
            </a:r>
            <a:r>
              <a:rPr lang="en-US" altLang="ko-KR" sz="2000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59675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너는 청년의 때에 너의 창조주를 기억하라 곧 곤고한 날이 이르기 전에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Remember your Creator in the days of your youth,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before the days of trouble come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나는 아무 낙이 없다고 할 해들이 가깝기 전에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and the years approach when you will say,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“I find no pleasure in them”—</a:t>
            </a:r>
          </a:p>
        </p:txBody>
      </p:sp>
    </p:spTree>
    <p:extLst>
      <p:ext uri="{BB962C8B-B14F-4D97-AF65-F5344CB8AC3E}">
        <p14:creationId xmlns:p14="http://schemas.microsoft.com/office/powerpoint/2010/main" val="1459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해와 빛과 달과 별들이 어둡기 전에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before the sun and the light and the moon and the stars grow dark,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비 뒤에 구름이 다시 일어나기 전에 그리하라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and the clouds return after the rain;</a:t>
            </a:r>
          </a:p>
        </p:txBody>
      </p:sp>
    </p:spTree>
    <p:extLst>
      <p:ext uri="{BB962C8B-B14F-4D97-AF65-F5344CB8AC3E}">
        <p14:creationId xmlns:p14="http://schemas.microsoft.com/office/powerpoint/2010/main" val="236519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389792" y="0"/>
            <a:ext cx="11412416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청년이여 네 어린 때를 즐거워하며 네 청년의 날들을 마음에 </a:t>
            </a:r>
            <a:endParaRPr kumimoji="0" lang="en-US" altLang="ko-KR" sz="35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기뻐하여 마음에 원하는 길들과 네 눈이 보는 대로 행하라 </a:t>
            </a:r>
            <a:endParaRPr kumimoji="0" lang="en-US" altLang="ko-KR" sz="35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You who are young, be happy while you are young, and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let your heart give you joy in the days of your youth.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Follow the ways of your heart and whatever your eyes see,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1" i="0" u="none" strike="noStrike" kern="1200" cap="none" spc="-30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그러나 하나님이 이 모든 일로 말미암아 너를 심판하실 줄 알라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but know that for all these things God will bring you into judgment.</a:t>
            </a:r>
          </a:p>
        </p:txBody>
      </p:sp>
    </p:spTree>
    <p:extLst>
      <p:ext uri="{BB962C8B-B14F-4D97-AF65-F5344CB8AC3E}">
        <p14:creationId xmlns:p14="http://schemas.microsoft.com/office/powerpoint/2010/main" val="400500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여호와를 경외하는 것이 지식의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근본이거늘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The fear of the LORD is the beginning of knowledge,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미련한 자는 지혜와 훈계를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멸시하느니라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but fools despise wisdom and instruction.</a:t>
            </a:r>
          </a:p>
        </p:txBody>
      </p:sp>
    </p:spTree>
    <p:extLst>
      <p:ext uri="{BB962C8B-B14F-4D97-AF65-F5344CB8AC3E}">
        <p14:creationId xmlns:p14="http://schemas.microsoft.com/office/powerpoint/2010/main" val="335394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청년이 무엇으로 그의 행실을 깨끗하게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하리이까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How can a young person stay on the path of purity?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주의 말씀만 지킬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따름이니이다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By living according to your word.</a:t>
            </a:r>
          </a:p>
        </p:txBody>
      </p:sp>
    </p:spTree>
    <p:extLst>
      <p:ext uri="{BB962C8B-B14F-4D97-AF65-F5344CB8AC3E}">
        <p14:creationId xmlns:p14="http://schemas.microsoft.com/office/powerpoint/2010/main" val="14504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18573" y="0"/>
            <a:ext cx="10813650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또한 너는 청년의 정욕을 피하고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Flee the evil desires of youth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주를 깨끗한 마음으로 부르는 자들과 함께 의와 믿음과 사랑과 화평을 따르라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kern="1200" cap="none" spc="-70" normalizeH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and pursue righteousness, faith, love and peace, along with those who call on the Lord out of a pure heart.</a:t>
            </a:r>
          </a:p>
        </p:txBody>
      </p:sp>
    </p:spTree>
    <p:extLst>
      <p:ext uri="{BB962C8B-B14F-4D97-AF65-F5344CB8AC3E}">
        <p14:creationId xmlns:p14="http://schemas.microsoft.com/office/powerpoint/2010/main" val="84162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주의 권능의 날에 주의 백성이 거룩한 옷을 입고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즐거이 헌신하니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Your troops will be willing on your day of battle.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Arrayed in holy splendor,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새벽 이슬 같은 주의 청년들이 주께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나오는도다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your young men will come to you like dew from the morning’s womb.</a:t>
            </a:r>
          </a:p>
        </p:txBody>
      </p:sp>
    </p:spTree>
    <p:extLst>
      <p:ext uri="{BB962C8B-B14F-4D97-AF65-F5344CB8AC3E}">
        <p14:creationId xmlns:p14="http://schemas.microsoft.com/office/powerpoint/2010/main" val="412267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333</Words>
  <Application>Microsoft Office PowerPoint</Application>
  <PresentationFormat>와이드스크린</PresentationFormat>
  <Paragraphs>48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4" baseType="lpstr">
      <vt:lpstr>Batang</vt:lpstr>
      <vt:lpstr>Malgun Gothic</vt:lpstr>
      <vt:lpstr>Arial</vt:lpstr>
      <vt:lpstr>Calibri</vt:lpstr>
      <vt:lpstr>Calibri Light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Hyeon</dc:creator>
  <cp:lastModifiedBy>Hyeon</cp:lastModifiedBy>
  <cp:revision>11</cp:revision>
  <dcterms:created xsi:type="dcterms:W3CDTF">2021-03-09T05:25:12Z</dcterms:created>
  <dcterms:modified xsi:type="dcterms:W3CDTF">2021-04-23T20:06:16Z</dcterms:modified>
</cp:coreProperties>
</file>